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07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44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3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7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52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89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800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83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04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42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31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6BAD-79AD-44C1-9AE9-0CF971B4E563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E505-BB40-45E5-994A-FFEFC32E1C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7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pictures\Alban Hendrickx\Captur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" y="0"/>
            <a:ext cx="9139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601616" y="692696"/>
            <a:ext cx="5542384" cy="108255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r-HR" sz="3200" smtClean="0"/>
              <a:t>Makro-sociološki pokazatelji </a:t>
            </a:r>
            <a:br>
              <a:rPr lang="hr-HR" sz="3200" smtClean="0"/>
            </a:br>
            <a:r>
              <a:rPr lang="hr-HR" sz="3200" smtClean="0"/>
              <a:t>(i njihov utjecaj na turizam)</a:t>
            </a:r>
            <a:endParaRPr lang="hr-HR" sz="320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743199" y="6237312"/>
            <a:ext cx="6400800" cy="478904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hr-HR" smtClean="0"/>
              <a:t>Darko Polšek dpolsek@gmail.com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80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Dugo „šopingiram” kako bih dobio/la najbolju ponudu (value for money)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89248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Uspon internetskog turizma: </a:t>
            </a:r>
            <a:br>
              <a:rPr lang="hr-HR" smtClean="0"/>
            </a:br>
            <a:r>
              <a:rPr lang="hr-HR" smtClean="0"/>
              <a:t>Airbnb pobjeđuje Marriott!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Zasićenost smartphonea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" y="1484784"/>
            <a:ext cx="911314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„Vrlo značajne ogrlice”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0" y="3212976"/>
            <a:ext cx="42195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242350"/>
            <a:ext cx="8796943" cy="297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57" y="3212974"/>
            <a:ext cx="4486275" cy="34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7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Prihvaćanje klimatskih promjena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1290"/>
            <a:ext cx="8640960" cy="516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„Zeleno ponašanje”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1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„Smrt riziku, živjela avantura!”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mtClean="0"/>
              <a:t>Smrt riziku</a:t>
            </a:r>
          </a:p>
          <a:p>
            <a:r>
              <a:rPr lang="hr-HR" smtClean="0"/>
              <a:t>Potrošači sve manje koriste rizične izbore i sve više one sigurne, ali i dalje imaju pozitivne stavove o rizičnom ponašanju. Zašto to može negativno utjecati na putovanje?</a:t>
            </a:r>
            <a:endParaRPr lang="hr-HR"/>
          </a:p>
          <a:p>
            <a:r>
              <a:rPr lang="hr-HR" smtClean="0"/>
              <a:t>„Cruise control”</a:t>
            </a:r>
          </a:p>
          <a:p>
            <a:r>
              <a:rPr lang="hr-HR" smtClean="0"/>
              <a:t>„Mobile control”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mtClean="0"/>
              <a:t>Živjela avantura!</a:t>
            </a:r>
          </a:p>
          <a:p>
            <a:r>
              <a:rPr lang="hr-HR" smtClean="0"/>
              <a:t>Avantura je i dalje potrošačima važna zbog autentičnosti putovanja</a:t>
            </a:r>
          </a:p>
          <a:p>
            <a:r>
              <a:rPr lang="hr-HR" smtClean="0"/>
              <a:t>„Last-minute living”: krug planiranja sve je kraći i volatilniji</a:t>
            </a:r>
          </a:p>
          <a:p>
            <a:r>
              <a:rPr lang="hr-HR" smtClean="0"/>
              <a:t>„Surprise me!” (očekivanje da će institucije preuzeti rizik za inspiraciju i otkrivanje)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4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6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Korisnik\Desktop\Pages from ETC_Lifestyle_Trends_and_Touri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1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esktop\Pages from ETC_Lifestyle_Trends_and_Touris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88" y="1"/>
            <a:ext cx="4432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0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65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424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Živjela avantura!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569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63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8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r-HR" smtClean="0"/>
              <a:t>Tri velika socijalna trenda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mtClean="0"/>
              <a:t>Populacija svijeta i dalje će rasti.  Od 7.3 milijarde danas, narast će na 8.4 milijarde godine 2030.</a:t>
            </a:r>
          </a:p>
          <a:p>
            <a:pPr marL="514350" indent="-514350">
              <a:buFont typeface="+mj-lt"/>
              <a:buAutoNum type="arabicPeriod"/>
            </a:pPr>
            <a:r>
              <a:rPr lang="hr-HR" smtClean="0"/>
              <a:t>Populacija svijeta stari, i starit će i dalje. Od 17% ukupne populacije svijeta starije od 55 godina, ta će kohorta narasti na 22% g. 2030.</a:t>
            </a:r>
          </a:p>
          <a:p>
            <a:pPr marL="514350" indent="-514350">
              <a:buFont typeface="+mj-lt"/>
              <a:buAutoNum type="arabicPeriod"/>
            </a:pPr>
            <a:r>
              <a:rPr lang="hr-HR" smtClean="0"/>
              <a:t>Sve češće ljudi žive sami.</a:t>
            </a:r>
          </a:p>
          <a:p>
            <a:pPr marL="0" indent="0">
              <a:buNone/>
            </a:pPr>
            <a:r>
              <a:rPr lang="hr-HR" smtClean="0"/>
              <a:t>Što to znači: Ljudi ostaju duže „snažni”: „Ageless living”: sve manje primjerenog ponašanja za dob, i sve manje ograničenja zbog dobi.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3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5" name="Picture 3" descr="C:\Users\Korisnik\Desktop\Pages from ETC_Lifestyle_Trends_and_Touris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7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30"/>
            <a:ext cx="8640960" cy="683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864096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0"/>
            <a:ext cx="9133858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50"/>
            <a:ext cx="8928992" cy="671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6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Je li mi ugodno sam jesti u restoranu?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" y="1700807"/>
            <a:ext cx="8948149" cy="512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4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smtClean="0"/>
              <a:t>„Dohodak nakon fiksnih rashoda”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0746"/>
            <a:ext cx="8568952" cy="553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2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231</Words>
  <Application>Microsoft Office PowerPoint</Application>
  <PresentationFormat>Prikaz na zaslonu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Tema sustava Office</vt:lpstr>
      <vt:lpstr>Makro-sociološki pokazatelji  (i njihov utjecaj na turizam)</vt:lpstr>
      <vt:lpstr>PowerPointova prezentacija</vt:lpstr>
      <vt:lpstr>Tri velika socijalna trenda</vt:lpstr>
      <vt:lpstr>PowerPointova prezentacija</vt:lpstr>
      <vt:lpstr>PowerPointova prezentacija</vt:lpstr>
      <vt:lpstr>PowerPointova prezentacija</vt:lpstr>
      <vt:lpstr>PowerPointova prezentacija</vt:lpstr>
      <vt:lpstr>Je li mi ugodno sam jesti u restoranu?</vt:lpstr>
      <vt:lpstr>„Dohodak nakon fiksnih rashoda”</vt:lpstr>
      <vt:lpstr>Dugo „šopingiram” kako bih dobio/la najbolju ponudu (value for money)</vt:lpstr>
      <vt:lpstr>Uspon internetskog turizma:  Airbnb pobjeđuje Marriott!</vt:lpstr>
      <vt:lpstr>Zasićenost smartphonea</vt:lpstr>
      <vt:lpstr>„Vrlo značajne ogrlice”</vt:lpstr>
      <vt:lpstr>PowerPointova prezentacija</vt:lpstr>
      <vt:lpstr>PowerPointova prezentacija</vt:lpstr>
      <vt:lpstr>Prihvaćanje klimatskih promjena</vt:lpstr>
      <vt:lpstr>„Zeleno ponašanje”</vt:lpstr>
      <vt:lpstr>„Smrt riziku, živjela avantura!”</vt:lpstr>
      <vt:lpstr>PowerPointova prezentacija</vt:lpstr>
      <vt:lpstr>PowerPointova prezentacija</vt:lpstr>
      <vt:lpstr>PowerPointova prezentacija</vt:lpstr>
      <vt:lpstr>PowerPointova prezentacija</vt:lpstr>
      <vt:lpstr>Živjela avantura!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Makro-sociološki pokazatelji  (i njihov utjecaj na turizam)</dc:title>
  <dc:creator>darko polšek</dc:creator>
  <cp:lastModifiedBy>darko polšek</cp:lastModifiedBy>
  <cp:revision>7</cp:revision>
  <dcterms:created xsi:type="dcterms:W3CDTF">2017-03-08T00:05:52Z</dcterms:created>
  <dcterms:modified xsi:type="dcterms:W3CDTF">2017-03-08T01:14:25Z</dcterms:modified>
</cp:coreProperties>
</file>